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AF45-88F6-4DE2-B5CF-9470A1F5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307" y="-2"/>
            <a:ext cx="5422208" cy="7019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BC988-1198-4BD2-B9E4-092E6FAE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461" y="5762247"/>
            <a:ext cx="724761" cy="1095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83E3B-E64D-4647-8972-06DDB5F3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8F5B85-A018-481C-8A14-FBDB9FED720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EF8A3FB-3D02-434B-BCB9-DD12297C1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82A3723-A7FE-4B2A-A57C-4C38B426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C2C1B46-181D-4E7D-AE4B-3CDDC3373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78BF7AE2-EFDD-499F-B615-042E32BE9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A3DF44-457E-4607-A112-C39C6AD7F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A08B5-7037-43E6-AEC6-C5E978723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3A4D0D-6027-40F7-A8C7-9DBB06028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3E2A9E-1058-4E5D-95A6-2A337F6FA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446D1B-9A2A-4634-AFED-31B5223B3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7FCBC0-071A-44C5-BA51-EAC237378188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C7E4F-17B0-4D73-BCB2-32246319F9D2}"/>
              </a:ext>
            </a:extLst>
          </p:cNvPr>
          <p:cNvSpPr txBox="1"/>
          <p:nvPr/>
        </p:nvSpPr>
        <p:spPr>
          <a:xfrm>
            <a:off x="275259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2: Deploy ML Model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C0668A-1BBD-F406-38BB-E461F3C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F15A4-A46D-2F59-BFF6-73D4F8771FC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A4F79-EAE8-C717-5C1B-993BFCE7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88241" cy="494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DB595-EF91-86E9-66DC-A0287400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22" y="4942390"/>
            <a:ext cx="2420455" cy="1959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0D65A-846C-74D4-273C-886A68E6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4" t="1320" r="12659"/>
          <a:stretch/>
        </p:blipFill>
        <p:spPr>
          <a:xfrm>
            <a:off x="2394611" y="4924434"/>
            <a:ext cx="2493630" cy="1977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C7011-3629-31CF-BB8B-3DC912EDDA9C}"/>
              </a:ext>
            </a:extLst>
          </p:cNvPr>
          <p:cNvSpPr/>
          <p:nvPr/>
        </p:nvSpPr>
        <p:spPr>
          <a:xfrm>
            <a:off x="-455180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1F4F6-7A32-0BA1-0401-8BAA7E38F936}"/>
              </a:ext>
            </a:extLst>
          </p:cNvPr>
          <p:cNvSpPr txBox="1"/>
          <p:nvPr/>
        </p:nvSpPr>
        <p:spPr>
          <a:xfrm>
            <a:off x="713585" y="87630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Blender Adventures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52A11-2F71-8038-B172-D17790718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20" y="0"/>
            <a:ext cx="2421440" cy="23712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9F76E6F-2846-313B-1C1C-DCB726B3B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333" y="3697751"/>
            <a:ext cx="2665618" cy="26545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82C309-FA6F-AAD0-B379-36EAEDA50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622" y="3772609"/>
            <a:ext cx="3023364" cy="30026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3503479-A892-9EB2-83D1-8033F8D4B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4102" y="29667"/>
            <a:ext cx="2509466" cy="25054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B66ADD-A88C-893A-D1B0-D9F092FFC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181" y="5491544"/>
            <a:ext cx="2754899" cy="11839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DBAA59-4102-A6A4-29B8-2ED3136EE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0287" y="-34668"/>
            <a:ext cx="2302396" cy="29931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7251C7-C1EA-571E-D7CA-E96938A8F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8234" y="3429000"/>
            <a:ext cx="2612920" cy="26545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D1FDE8-1F5D-E1C2-B35F-D8EAB20B7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8209" y="2371271"/>
            <a:ext cx="5992651" cy="14013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0D9E063-50B5-D1FB-B5F2-61CC263A9FDD}"/>
              </a:ext>
            </a:extLst>
          </p:cNvPr>
          <p:cNvSpPr/>
          <p:nvPr/>
        </p:nvSpPr>
        <p:spPr>
          <a:xfrm>
            <a:off x="6325622" y="29667"/>
            <a:ext cx="5744458" cy="6798666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95B3E-6870-DFD8-96D5-97B9D21D77CB}"/>
              </a:ext>
            </a:extLst>
          </p:cNvPr>
          <p:cNvSpPr txBox="1"/>
          <p:nvPr/>
        </p:nvSpPr>
        <p:spPr>
          <a:xfrm>
            <a:off x="6953061" y="652335"/>
            <a:ext cx="4602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Predictive Maintenance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Railway Power Rail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3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14017</TotalTime>
  <Words>71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(E&amp;P/MEE/CMB)</cp:lastModifiedBy>
  <cp:revision>13</cp:revision>
  <dcterms:created xsi:type="dcterms:W3CDTF">2021-09-25T14:27:41Z</dcterms:created>
  <dcterms:modified xsi:type="dcterms:W3CDTF">2022-06-22T23:49:53Z</dcterms:modified>
</cp:coreProperties>
</file>